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C5D1D1-6E8F-4F0A-8F7F-7A2EDAAEAF2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7C6727-D64C-4E44-A3E5-ADE884297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7"/>
            <a:ext cx="8604448" cy="2907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Тренинг для педагогов </a:t>
            </a:r>
            <a:br>
              <a:rPr lang="ru-RU" dirty="0" smtClean="0"/>
            </a:br>
            <a:r>
              <a:rPr lang="ru-RU" dirty="0" smtClean="0"/>
              <a:t>«Учитель и проблемы дисциплины» </a:t>
            </a:r>
            <a:br>
              <a:rPr lang="ru-RU" dirty="0" smtClean="0"/>
            </a:br>
            <a:r>
              <a:rPr lang="ru-RU" dirty="0" smtClean="0"/>
              <a:t>(по разработке  С.В. Кривцовой)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Педагог-психолог МБОУ «Гимназия № 125» </a:t>
            </a:r>
          </a:p>
          <a:p>
            <a:pPr algn="ctr"/>
            <a:r>
              <a:rPr lang="ru-RU" dirty="0" smtClean="0"/>
              <a:t>Кононенко Светлана Равильевна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27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Работая по программе «Учитель и проблемы дисциплины», участники группы могут научиться: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точно описывать «плохое» поведение учеников; </a:t>
            </a:r>
          </a:p>
          <a:p>
            <a:r>
              <a:rPr lang="ru-RU" dirty="0" smtClean="0"/>
              <a:t>определять скрытый мотив проступка ребенка; </a:t>
            </a:r>
          </a:p>
          <a:p>
            <a:r>
              <a:rPr lang="ru-RU" dirty="0" smtClean="0"/>
              <a:t>разрабатывать и осуществлять экстренное педагогическое воздействие, чтобы немедленно прекратить «плохое» поведение, не снижая при этом самоуважения ребенка и в то же время не прекращая урока; </a:t>
            </a:r>
          </a:p>
          <a:p>
            <a:r>
              <a:rPr lang="ru-RU" dirty="0" smtClean="0"/>
              <a:t>разрабатывать и осуществлять систему воздействий, повышающих самоуважение детей и обучающих их достойному поведению в задевающих ситуациях; </a:t>
            </a:r>
          </a:p>
          <a:p>
            <a:r>
              <a:rPr lang="ru-RU" dirty="0" smtClean="0"/>
              <a:t>понимать, по каким негласным правилам живут ученики класса и школы; </a:t>
            </a:r>
          </a:p>
          <a:p>
            <a:r>
              <a:rPr lang="ru-RU" dirty="0" smtClean="0"/>
              <a:t>обсуждать и принимать новые правила, основанные на уважении прав другой личности; </a:t>
            </a:r>
          </a:p>
          <a:p>
            <a:r>
              <a:rPr lang="ru-RU" dirty="0" smtClean="0"/>
              <a:t>более гибко и конструктивно взаимодействовать с родителями учеников.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4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Программа «Учитель и проблемы дисциплины» может быть реализована в формате:</a:t>
            </a:r>
            <a:br>
              <a:rPr lang="ru-RU" sz="28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435280" cy="1728192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ru-RU" sz="2800" dirty="0" smtClean="0"/>
              <a:t>Работа с малой группой — 17 занятий по 1 часу, периодичность встреч — 1 раз в 2 недели. 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400" dirty="0"/>
          </a:p>
          <a:p>
            <a:endParaRPr lang="ru-RU" sz="2400" dirty="0" smtClean="0"/>
          </a:p>
          <a:p>
            <a:pPr marL="118872" indent="0">
              <a:buNone/>
            </a:pP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1267"/>
            <a:ext cx="4460505" cy="351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3" y="1388106"/>
            <a:ext cx="4499992" cy="353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92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Занятие по каждой теме состоит из нескольких </a:t>
            </a:r>
            <a:r>
              <a:rPr lang="ru-RU" sz="3200" dirty="0" smtClean="0"/>
              <a:t>разделов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5191"/>
            <a:ext cx="7931224" cy="4625609"/>
          </a:xfrm>
        </p:spPr>
        <p:txBody>
          <a:bodyPr/>
          <a:lstStyle/>
          <a:p>
            <a:pPr marL="118872" indent="0">
              <a:buNone/>
            </a:pPr>
            <a:r>
              <a:rPr lang="ru-RU" dirty="0"/>
              <a:t>1. Упражнения на разогрев и групповое </a:t>
            </a:r>
            <a:r>
              <a:rPr lang="ru-RU" dirty="0" smtClean="0"/>
              <a:t>сплочение</a:t>
            </a:r>
          </a:p>
          <a:p>
            <a:pPr marL="118872" indent="0">
              <a:buNone/>
            </a:pPr>
            <a:r>
              <a:rPr lang="ru-RU" dirty="0"/>
              <a:t>2. Дискуссия на тему занятия </a:t>
            </a:r>
            <a:endParaRPr lang="ru-RU" dirty="0" smtClean="0"/>
          </a:p>
          <a:p>
            <a:pPr marL="118872" indent="0">
              <a:buNone/>
            </a:pPr>
            <a:r>
              <a:rPr lang="ru-RU" dirty="0"/>
              <a:t>3. Упражнения на овладение </a:t>
            </a:r>
            <a:r>
              <a:rPr lang="ru-RU" dirty="0" smtClean="0"/>
              <a:t>навыком</a:t>
            </a:r>
          </a:p>
          <a:p>
            <a:pPr marL="118872" indent="0">
              <a:buNone/>
            </a:pPr>
            <a:r>
              <a:rPr lang="ru-RU" dirty="0"/>
              <a:t>4. Разыгрывание и анализ проблемных </a:t>
            </a:r>
            <a:r>
              <a:rPr lang="ru-RU" dirty="0" smtClean="0"/>
              <a:t>ситуаций</a:t>
            </a:r>
          </a:p>
          <a:p>
            <a:pPr marL="118872" indent="0">
              <a:buNone/>
            </a:pPr>
            <a:r>
              <a:rPr lang="ru-RU" dirty="0"/>
              <a:t>5. Обсуждение итогов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36281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ноненко\Pictures\ПСИХОЛОГИЯ\интересное для электива\1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970" y="1473130"/>
            <a:ext cx="4764182" cy="47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мнению самих </a:t>
            </a:r>
            <a:r>
              <a:rPr lang="ru-RU" dirty="0" smtClean="0"/>
              <a:t>участников,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4752528" cy="4896543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ru-RU" dirty="0" smtClean="0"/>
              <a:t>наибольший </a:t>
            </a:r>
            <a:r>
              <a:rPr lang="ru-RU" dirty="0"/>
              <a:t>отклик работа в группе находит у тех педагогов, которые не удовлетворены своим мастерством и в то же время исповедуют ценности, близкие к личностно-ориентированному подходу.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0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Тренинг поведенческий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5"/>
            <a:ext cx="3744416" cy="511256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smtClean="0"/>
              <a:t>Это </a:t>
            </a:r>
            <a:r>
              <a:rPr lang="ru-RU" dirty="0"/>
              <a:t>позволяет многим педагогам идти в группу с менее выраженными психологическими защитами, чем на личностный тренинг, поскольку  учителя относятся к категории людей, наиболее сопротивляющихся любым предлагаемым им способам психологической работы с их личностными проблемами. </a:t>
            </a:r>
          </a:p>
          <a:p>
            <a:endParaRPr lang="ru-RU" dirty="0"/>
          </a:p>
        </p:txBody>
      </p:sp>
      <p:pic>
        <p:nvPicPr>
          <p:cNvPr id="3074" name="Picture 2" descr="C:\Users\Кононенко\Pictures\ПСИХОЛОГИЯ\интересное для электива\shutterstock-3083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968552" cy="29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5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</TotalTime>
  <Words>269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Тренинг для педагогов  «Учитель и проблемы дисциплины»  (по разработке  С.В. Кривцовой)</vt:lpstr>
      <vt:lpstr>Работая по программе «Учитель и проблемы дисциплины», участники группы могут научиться:</vt:lpstr>
      <vt:lpstr>Программа «Учитель и проблемы дисциплины» может быть реализована в формате: </vt:lpstr>
      <vt:lpstr>Занятие по каждой теме состоит из нескольких разделов</vt:lpstr>
      <vt:lpstr>По мнению самих участников,</vt:lpstr>
      <vt:lpstr>Тренинг поведенческий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для педагогов  «Учитель и проблемы дисциплины»</dc:title>
  <dc:creator>Кононенко</dc:creator>
  <cp:lastModifiedBy>user</cp:lastModifiedBy>
  <cp:revision>30</cp:revision>
  <dcterms:created xsi:type="dcterms:W3CDTF">2013-12-09T04:58:10Z</dcterms:created>
  <dcterms:modified xsi:type="dcterms:W3CDTF">2013-12-10T08:13:35Z</dcterms:modified>
</cp:coreProperties>
</file>